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54" r:id="rId37"/>
    <p:sldId id="355" r:id="rId38"/>
    <p:sldId id="356" r:id="rId39"/>
    <p:sldId id="319" r:id="rId40"/>
    <p:sldId id="320" r:id="rId41"/>
    <p:sldId id="347" r:id="rId42"/>
    <p:sldId id="348" r:id="rId43"/>
    <p:sldId id="351" r:id="rId44"/>
    <p:sldId id="349" r:id="rId45"/>
    <p:sldId id="352" r:id="rId46"/>
    <p:sldId id="353" r:id="rId47"/>
    <p:sldId id="345" r:id="rId48"/>
    <p:sldId id="346"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0000"/>
    <a:srgbClr val="5B9BD5"/>
    <a:srgbClr val="7030A0"/>
    <a:srgbClr val="70AD47"/>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p:restoredTop sz="94267"/>
  </p:normalViewPr>
  <p:slideViewPr>
    <p:cSldViewPr snapToObjects="1" showGuides="1">
      <p:cViewPr varScale="1">
        <p:scale>
          <a:sx n="104" d="100"/>
          <a:sy n="104" d="100"/>
        </p:scale>
        <p:origin x="40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pic>
        <p:nvPicPr>
          <p:cNvPr id="2" name="図 1">
            <a:extLst>
              <a:ext uri="{FF2B5EF4-FFF2-40B4-BE49-F238E27FC236}">
                <a16:creationId xmlns:a16="http://schemas.microsoft.com/office/drawing/2014/main" id="{57580C2D-A164-3644-BB41-4260C48494D6}"/>
              </a:ext>
            </a:extLst>
          </p:cNvPr>
          <p:cNvPicPr>
            <a:picLocks noChangeAspect="1"/>
          </p:cNvPicPr>
          <p:nvPr/>
        </p:nvPicPr>
        <p:blipFill>
          <a:blip r:embed="rId2"/>
          <a:stretch>
            <a:fillRect/>
          </a:stretch>
        </p:blipFill>
        <p:spPr>
          <a:xfrm>
            <a:off x="407368" y="764704"/>
            <a:ext cx="5461000" cy="3035300"/>
          </a:xfrm>
          <a:prstGeom prst="rect">
            <a:avLst/>
          </a:prstGeom>
        </p:spPr>
      </p:pic>
      <p:pic>
        <p:nvPicPr>
          <p:cNvPr id="6" name="図 5">
            <a:extLst>
              <a:ext uri="{FF2B5EF4-FFF2-40B4-BE49-F238E27FC236}">
                <a16:creationId xmlns:a16="http://schemas.microsoft.com/office/drawing/2014/main" id="{3C1C967C-AB49-E446-B4E3-55B106699936}"/>
              </a:ext>
            </a:extLst>
          </p:cNvPr>
          <p:cNvPicPr>
            <a:picLocks noChangeAspect="1"/>
          </p:cNvPicPr>
          <p:nvPr/>
        </p:nvPicPr>
        <p:blipFill rotWithShape="1">
          <a:blip r:embed="rId2"/>
          <a:srcRect t="52192" r="67035"/>
          <a:stretch/>
        </p:blipFill>
        <p:spPr>
          <a:xfrm>
            <a:off x="6096000" y="764704"/>
            <a:ext cx="1800200" cy="1451124"/>
          </a:xfrm>
          <a:prstGeom prst="rect">
            <a:avLst/>
          </a:prstGeom>
        </p:spPr>
      </p:pic>
      <p:sp>
        <p:nvSpPr>
          <p:cNvPr id="7" name="角丸四角形 6">
            <a:extLst>
              <a:ext uri="{FF2B5EF4-FFF2-40B4-BE49-F238E27FC236}">
                <a16:creationId xmlns:a16="http://schemas.microsoft.com/office/drawing/2014/main" id="{562BA86D-F510-EF4B-9061-EC12BC6B4307}"/>
              </a:ext>
            </a:extLst>
          </p:cNvPr>
          <p:cNvSpPr/>
          <p:nvPr/>
        </p:nvSpPr>
        <p:spPr>
          <a:xfrm>
            <a:off x="8123832" y="764704"/>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数字領域を抜き出す</a:t>
            </a:r>
            <a:endParaRPr kumimoji="1" lang="ja-JP" altLang="en-US" dirty="0" err="1">
              <a:solidFill>
                <a:schemeClr val="tx1"/>
              </a:solidFill>
            </a:endParaRPr>
          </a:p>
        </p:txBody>
      </p:sp>
      <p:sp>
        <p:nvSpPr>
          <p:cNvPr id="8" name="角丸四角形 7">
            <a:extLst>
              <a:ext uri="{FF2B5EF4-FFF2-40B4-BE49-F238E27FC236}">
                <a16:creationId xmlns:a16="http://schemas.microsoft.com/office/drawing/2014/main" id="{C60CBE76-F269-0144-9E46-78364D9955F1}"/>
              </a:ext>
            </a:extLst>
          </p:cNvPr>
          <p:cNvSpPr/>
          <p:nvPr/>
        </p:nvSpPr>
        <p:spPr>
          <a:xfrm>
            <a:off x="8123832" y="1421203"/>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数字を推定する</a:t>
            </a: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1211587-6F7D-BB49-9060-E1B7B57DFCB6}"/>
              </a:ext>
            </a:extLst>
          </p:cNvPr>
          <p:cNvSpPr/>
          <p:nvPr/>
        </p:nvSpPr>
        <p:spPr>
          <a:xfrm>
            <a:off x="6816080" y="2311573"/>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CNN</a:t>
            </a:r>
            <a:r>
              <a:rPr kumimoji="1" lang="ja-JP" altLang="en-US">
                <a:solidFill>
                  <a:schemeClr val="tx1"/>
                </a:solidFill>
              </a:rPr>
              <a:t>：畳み込みニューラルネットワーク</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12B27C0-EC2C-2744-B222-D85643CC8606}"/>
              </a:ext>
            </a:extLst>
          </p:cNvPr>
          <p:cNvSpPr/>
          <p:nvPr/>
        </p:nvSpPr>
        <p:spPr>
          <a:xfrm>
            <a:off x="6818988" y="3114625"/>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MNIST</a:t>
            </a:r>
            <a:r>
              <a:rPr kumimoji="1" lang="ja-JP" altLang="en-US">
                <a:solidFill>
                  <a:schemeClr val="tx1"/>
                </a:solidFill>
              </a:rPr>
              <a:t>データベース</a:t>
            </a: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23A4A42-5301-6742-B5FF-E1A4482522AD}"/>
              </a:ext>
            </a:extLst>
          </p:cNvPr>
          <p:cNvSpPr/>
          <p:nvPr/>
        </p:nvSpPr>
        <p:spPr>
          <a:xfrm>
            <a:off x="1091444" y="4437112"/>
            <a:ext cx="1224136"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6000" i="1" dirty="0">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rPr>
              <a:t>3</a:t>
            </a: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19" name="正方形/長方形 18">
            <a:extLst>
              <a:ext uri="{FF2B5EF4-FFF2-40B4-BE49-F238E27FC236}">
                <a16:creationId xmlns:a16="http://schemas.microsoft.com/office/drawing/2014/main" id="{CC7EB022-22CC-754A-B66E-547C820F2E09}"/>
              </a:ext>
            </a:extLst>
          </p:cNvPr>
          <p:cNvSpPr/>
          <p:nvPr/>
        </p:nvSpPr>
        <p:spPr>
          <a:xfrm>
            <a:off x="711516" y="5766171"/>
            <a:ext cx="198399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28 x 28</a:t>
            </a:r>
            <a:r>
              <a:rPr kumimoji="1" lang="ja-JP" altLang="en-US">
                <a:solidFill>
                  <a:schemeClr val="tx1"/>
                </a:solidFill>
              </a:rPr>
              <a:t>ピクセル</a:t>
            </a:r>
            <a:endParaRPr kumimoji="1" lang="ja-JP" altLang="en-US" dirty="0" err="1">
              <a:solidFill>
                <a:schemeClr val="tx1"/>
              </a:solidFill>
            </a:endParaRPr>
          </a:p>
        </p:txBody>
      </p:sp>
      <p:sp>
        <p:nvSpPr>
          <p:cNvPr id="20" name="正方形/長方形 19">
            <a:extLst>
              <a:ext uri="{FF2B5EF4-FFF2-40B4-BE49-F238E27FC236}">
                <a16:creationId xmlns:a16="http://schemas.microsoft.com/office/drawing/2014/main" id="{FC369C36-88CC-584D-96F7-CA5C92653B0E}"/>
              </a:ext>
            </a:extLst>
          </p:cNvPr>
          <p:cNvSpPr/>
          <p:nvPr/>
        </p:nvSpPr>
        <p:spPr>
          <a:xfrm>
            <a:off x="2855640" y="4116473"/>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One-Hot Label</a:t>
            </a:r>
            <a:endParaRPr kumimoji="1" lang="ja-JP" altLang="en-US" dirty="0" err="1">
              <a:solidFill>
                <a:schemeClr val="tx1"/>
              </a:solidFill>
            </a:endParaRPr>
          </a:p>
        </p:txBody>
      </p:sp>
      <p:sp>
        <p:nvSpPr>
          <p:cNvPr id="21" name="正方形/長方形 20">
            <a:extLst>
              <a:ext uri="{FF2B5EF4-FFF2-40B4-BE49-F238E27FC236}">
                <a16:creationId xmlns:a16="http://schemas.microsoft.com/office/drawing/2014/main" id="{5137A4C0-6F3F-6444-A820-05203F8FB8CC}"/>
              </a:ext>
            </a:extLst>
          </p:cNvPr>
          <p:cNvSpPr/>
          <p:nvPr/>
        </p:nvSpPr>
        <p:spPr>
          <a:xfrm>
            <a:off x="2855640" y="4609499"/>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000100000</a:t>
            </a:r>
            <a:endParaRPr kumimoji="1" lang="ja-JP" altLang="en-US" dirty="0" err="1">
              <a:solidFill>
                <a:schemeClr val="tx1"/>
              </a:solidFill>
            </a:endParaRPr>
          </a:p>
        </p:txBody>
      </p:sp>
      <p:sp>
        <p:nvSpPr>
          <p:cNvPr id="22" name="正方形/長方形 21">
            <a:extLst>
              <a:ext uri="{FF2B5EF4-FFF2-40B4-BE49-F238E27FC236}">
                <a16:creationId xmlns:a16="http://schemas.microsoft.com/office/drawing/2014/main" id="{6244C478-32A2-0541-8758-7795C84CF9B0}"/>
              </a:ext>
            </a:extLst>
          </p:cNvPr>
          <p:cNvSpPr/>
          <p:nvPr/>
        </p:nvSpPr>
        <p:spPr>
          <a:xfrm>
            <a:off x="5450830" y="5021434"/>
            <a:ext cx="2730500" cy="2191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23" name="正方形/長方形 22">
            <a:extLst>
              <a:ext uri="{FF2B5EF4-FFF2-40B4-BE49-F238E27FC236}">
                <a16:creationId xmlns:a16="http://schemas.microsoft.com/office/drawing/2014/main" id="{4B0F205D-31CB-9F4C-A2BD-D8E40784BF48}"/>
              </a:ext>
            </a:extLst>
          </p:cNvPr>
          <p:cNvSpPr/>
          <p:nvPr/>
        </p:nvSpPr>
        <p:spPr>
          <a:xfrm>
            <a:off x="5450830" y="5339929"/>
            <a:ext cx="1983992" cy="3056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a:t>
            </a:r>
            <a:r>
              <a:rPr kumimoji="1" lang="en-US" altLang="ja-JP" dirty="0">
                <a:solidFill>
                  <a:schemeClr val="tx1"/>
                </a:solidFill>
              </a:rPr>
              <a:t> x 784</a:t>
            </a:r>
          </a:p>
          <a:p>
            <a:pPr algn="ctr"/>
            <a:r>
              <a:rPr kumimoji="1" lang="ja-JP" altLang="en-US">
                <a:solidFill>
                  <a:schemeClr val="tx1"/>
                </a:solidFill>
              </a:rPr>
              <a:t>ベクトル</a:t>
            </a:r>
            <a:endParaRPr kumimoji="1" lang="ja-JP" altLang="en-US" dirty="0" err="1">
              <a:solidFill>
                <a:schemeClr val="tx1"/>
              </a:solidFill>
            </a:endParaRP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5FF2D76-AAEB-3948-ADF7-2057DC077E9A}"/>
              </a:ext>
            </a:extLst>
          </p:cNvPr>
          <p:cNvGrpSpPr/>
          <p:nvPr/>
        </p:nvGrpSpPr>
        <p:grpSpPr>
          <a:xfrm>
            <a:off x="551384" y="476672"/>
            <a:ext cx="6736520" cy="3240360"/>
            <a:chOff x="551384" y="476672"/>
            <a:chExt cx="6736520" cy="3240360"/>
          </a:xfrm>
        </p:grpSpPr>
        <p:grpSp>
          <p:nvGrpSpPr>
            <p:cNvPr id="24" name="グループ化 23">
              <a:extLst>
                <a:ext uri="{FF2B5EF4-FFF2-40B4-BE49-F238E27FC236}">
                  <a16:creationId xmlns:a16="http://schemas.microsoft.com/office/drawing/2014/main" id="{76C4A8CC-1578-8C45-A3DB-B259CCF1C492}"/>
                </a:ext>
              </a:extLst>
            </p:cNvPr>
            <p:cNvGrpSpPr/>
            <p:nvPr/>
          </p:nvGrpSpPr>
          <p:grpSpPr>
            <a:xfrm>
              <a:off x="551384" y="485531"/>
              <a:ext cx="1623952" cy="3231501"/>
              <a:chOff x="551384" y="485531"/>
              <a:chExt cx="1623952" cy="3231501"/>
            </a:xfrm>
          </p:grpSpPr>
          <p:grpSp>
            <p:nvGrpSpPr>
              <p:cNvPr id="11" name="グループ化 10">
                <a:extLst>
                  <a:ext uri="{FF2B5EF4-FFF2-40B4-BE49-F238E27FC236}">
                    <a16:creationId xmlns:a16="http://schemas.microsoft.com/office/drawing/2014/main" id="{77CF20C7-F197-8148-BD9D-BB8B33F28A11}"/>
                  </a:ext>
                </a:extLst>
              </p:cNvPr>
              <p:cNvGrpSpPr/>
              <p:nvPr/>
            </p:nvGrpSpPr>
            <p:grpSpPr>
              <a:xfrm>
                <a:off x="1147336" y="944724"/>
                <a:ext cx="432048" cy="2304256"/>
                <a:chOff x="1127448" y="980728"/>
                <a:chExt cx="432048" cy="2304256"/>
              </a:xfrm>
            </p:grpSpPr>
            <p:sp>
              <p:nvSpPr>
                <p:cNvPr id="4" name="円/楕円 3">
                  <a:extLst>
                    <a:ext uri="{FF2B5EF4-FFF2-40B4-BE49-F238E27FC236}">
                      <a16:creationId xmlns:a16="http://schemas.microsoft.com/office/drawing/2014/main" id="{AA3339BE-204E-8A46-965B-FA338646093D}"/>
                    </a:ext>
                  </a:extLst>
                </p:cNvPr>
                <p:cNvSpPr/>
                <p:nvPr/>
              </p:nvSpPr>
              <p:spPr>
                <a:xfrm>
                  <a:off x="1127448" y="98072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 name="円/楕円 4">
                  <a:extLst>
                    <a:ext uri="{FF2B5EF4-FFF2-40B4-BE49-F238E27FC236}">
                      <a16:creationId xmlns:a16="http://schemas.microsoft.com/office/drawing/2014/main" id="{C5A92E0C-E583-FB4D-85BA-DC074AE3CFB9}"/>
                    </a:ext>
                  </a:extLst>
                </p:cNvPr>
                <p:cNvSpPr/>
                <p:nvPr/>
              </p:nvSpPr>
              <p:spPr>
                <a:xfrm>
                  <a:off x="1127448" y="170080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02EDA3D2-E6FC-814C-8618-D19D223E3879}"/>
                    </a:ext>
                  </a:extLst>
                </p:cNvPr>
                <p:cNvSpPr/>
                <p:nvPr/>
              </p:nvSpPr>
              <p:spPr>
                <a:xfrm>
                  <a:off x="1127448" y="2852936"/>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8" name="直線コネクタ 7">
                  <a:extLst>
                    <a:ext uri="{FF2B5EF4-FFF2-40B4-BE49-F238E27FC236}">
                      <a16:creationId xmlns:a16="http://schemas.microsoft.com/office/drawing/2014/main" id="{6FCF0039-CB0A-F746-9DE6-33209AEBFEDB}"/>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4875A8E6-CA18-D242-9087-6346A134FE54}"/>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F45AF0E4-C32A-B24B-956B-8677361BA284}"/>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入力層</a:t>
                </a: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2D9FB839-C014-CE41-8135-D9C7748A475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784</a:t>
                </a:r>
                <a:r>
                  <a:rPr kumimoji="1" lang="ja-JP" altLang="en-US">
                    <a:solidFill>
                      <a:schemeClr val="tx1"/>
                    </a:solidFill>
                  </a:rPr>
                  <a:t>ノード</a:t>
                </a:r>
                <a:endParaRPr kumimoji="1" lang="ja-JP" altLang="en-US" dirty="0" err="1">
                  <a:solidFill>
                    <a:schemeClr val="tx1"/>
                  </a:solidFill>
                </a:endParaRPr>
              </a:p>
            </p:txBody>
          </p:sp>
        </p:grpSp>
        <p:grpSp>
          <p:nvGrpSpPr>
            <p:cNvPr id="25" name="グループ化 24">
              <a:extLst>
                <a:ext uri="{FF2B5EF4-FFF2-40B4-BE49-F238E27FC236}">
                  <a16:creationId xmlns:a16="http://schemas.microsoft.com/office/drawing/2014/main" id="{F8A9DD56-5E4F-2049-A697-4B0009790F0D}"/>
                </a:ext>
              </a:extLst>
            </p:cNvPr>
            <p:cNvGrpSpPr/>
            <p:nvPr/>
          </p:nvGrpSpPr>
          <p:grpSpPr>
            <a:xfrm>
              <a:off x="2383816" y="476672"/>
              <a:ext cx="1623952" cy="3231501"/>
              <a:chOff x="551384" y="485531"/>
              <a:chExt cx="1623952" cy="3231501"/>
            </a:xfrm>
          </p:grpSpPr>
          <p:grpSp>
            <p:nvGrpSpPr>
              <p:cNvPr id="26" name="グループ化 25">
                <a:extLst>
                  <a:ext uri="{FF2B5EF4-FFF2-40B4-BE49-F238E27FC236}">
                    <a16:creationId xmlns:a16="http://schemas.microsoft.com/office/drawing/2014/main" id="{7BD2BB61-01C3-C343-A68D-F154E2D831D6}"/>
                  </a:ext>
                </a:extLst>
              </p:cNvPr>
              <p:cNvGrpSpPr/>
              <p:nvPr/>
            </p:nvGrpSpPr>
            <p:grpSpPr>
              <a:xfrm>
                <a:off x="1147336" y="944724"/>
                <a:ext cx="432048" cy="2304256"/>
                <a:chOff x="1127448" y="980728"/>
                <a:chExt cx="432048" cy="2304256"/>
              </a:xfrm>
            </p:grpSpPr>
            <p:sp>
              <p:nvSpPr>
                <p:cNvPr id="30" name="円/楕円 29">
                  <a:extLst>
                    <a:ext uri="{FF2B5EF4-FFF2-40B4-BE49-F238E27FC236}">
                      <a16:creationId xmlns:a16="http://schemas.microsoft.com/office/drawing/2014/main" id="{972266FB-C56D-2A4F-ADFA-ABBEC4AF93FE}"/>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34E26743-7210-884E-BA66-04BB712A928F}"/>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8B178C03-E67D-DD45-82EE-26F1802D1E74}"/>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B7F1FFBB-E2F9-6C46-B4AA-42F221EA248F}"/>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7" name="角丸四角形 26">
                <a:extLst>
                  <a:ext uri="{FF2B5EF4-FFF2-40B4-BE49-F238E27FC236}">
                    <a16:creationId xmlns:a16="http://schemas.microsoft.com/office/drawing/2014/main" id="{2B3ADB3D-62CE-D447-93E3-350544EE3635}"/>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8" name="正方形/長方形 27">
                <a:extLst>
                  <a:ext uri="{FF2B5EF4-FFF2-40B4-BE49-F238E27FC236}">
                    <a16:creationId xmlns:a16="http://schemas.microsoft.com/office/drawing/2014/main" id="{7916692A-F8E7-8849-BC8C-7320C957F2F6}"/>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a:solidFill>
                      <a:schemeClr val="tx1"/>
                    </a:solidFill>
                  </a:rPr>
                  <a:t>隠れ層</a:t>
                </a: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12165A5-E2ED-3243-885B-973FB9662D25}"/>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34" name="グループ化 33">
              <a:extLst>
                <a:ext uri="{FF2B5EF4-FFF2-40B4-BE49-F238E27FC236}">
                  <a16:creationId xmlns:a16="http://schemas.microsoft.com/office/drawing/2014/main" id="{5D4F7E83-0744-2F43-AE1D-14EF494A2E47}"/>
                </a:ext>
              </a:extLst>
            </p:cNvPr>
            <p:cNvGrpSpPr/>
            <p:nvPr/>
          </p:nvGrpSpPr>
          <p:grpSpPr>
            <a:xfrm>
              <a:off x="3791744" y="485531"/>
              <a:ext cx="1623952" cy="3231501"/>
              <a:chOff x="551384" y="485531"/>
              <a:chExt cx="1623952" cy="3231501"/>
            </a:xfrm>
          </p:grpSpPr>
          <p:grpSp>
            <p:nvGrpSpPr>
              <p:cNvPr id="35" name="グループ化 34">
                <a:extLst>
                  <a:ext uri="{FF2B5EF4-FFF2-40B4-BE49-F238E27FC236}">
                    <a16:creationId xmlns:a16="http://schemas.microsoft.com/office/drawing/2014/main" id="{CE1FBF7D-D8DB-0A4E-BCC0-1981E8894789}"/>
                  </a:ext>
                </a:extLst>
              </p:cNvPr>
              <p:cNvGrpSpPr/>
              <p:nvPr/>
            </p:nvGrpSpPr>
            <p:grpSpPr>
              <a:xfrm>
                <a:off x="1147336" y="944724"/>
                <a:ext cx="432048" cy="2304256"/>
                <a:chOff x="1127448" y="980728"/>
                <a:chExt cx="432048" cy="2304256"/>
              </a:xfrm>
            </p:grpSpPr>
            <p:sp>
              <p:nvSpPr>
                <p:cNvPr id="39" name="円/楕円 38">
                  <a:extLst>
                    <a:ext uri="{FF2B5EF4-FFF2-40B4-BE49-F238E27FC236}">
                      <a16:creationId xmlns:a16="http://schemas.microsoft.com/office/drawing/2014/main" id="{0158F3D8-758C-7E4B-B745-1D67B8648E02}"/>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0" name="円/楕円 39">
                  <a:extLst>
                    <a:ext uri="{FF2B5EF4-FFF2-40B4-BE49-F238E27FC236}">
                      <a16:creationId xmlns:a16="http://schemas.microsoft.com/office/drawing/2014/main" id="{E46A6056-F78E-7948-8A0B-AA91818F61A4}"/>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1" name="円/楕円 40">
                  <a:extLst>
                    <a:ext uri="{FF2B5EF4-FFF2-40B4-BE49-F238E27FC236}">
                      <a16:creationId xmlns:a16="http://schemas.microsoft.com/office/drawing/2014/main" id="{1C41471A-1759-144C-A555-A337BC9A8096}"/>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42" name="直線コネクタ 41">
                  <a:extLst>
                    <a:ext uri="{FF2B5EF4-FFF2-40B4-BE49-F238E27FC236}">
                      <a16:creationId xmlns:a16="http://schemas.microsoft.com/office/drawing/2014/main" id="{3929AC34-691B-5445-831D-2140A0306AD0}"/>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角丸四角形 35">
                <a:extLst>
                  <a:ext uri="{FF2B5EF4-FFF2-40B4-BE49-F238E27FC236}">
                    <a16:creationId xmlns:a16="http://schemas.microsoft.com/office/drawing/2014/main" id="{4082358F-24BA-F748-89A8-9AABC641552F}"/>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7" name="正方形/長方形 36">
                <a:extLst>
                  <a:ext uri="{FF2B5EF4-FFF2-40B4-BE49-F238E27FC236}">
                    <a16:creationId xmlns:a16="http://schemas.microsoft.com/office/drawing/2014/main" id="{861B22B9-6109-CD4B-B211-900A9885DFEA}"/>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隠れ層</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DEFFD8CF-6D86-244B-88E8-FC5E2CC57FB7}"/>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43" name="グループ化 42">
              <a:extLst>
                <a:ext uri="{FF2B5EF4-FFF2-40B4-BE49-F238E27FC236}">
                  <a16:creationId xmlns:a16="http://schemas.microsoft.com/office/drawing/2014/main" id="{313EED4C-A65A-5140-B761-5A0A51697D8F}"/>
                </a:ext>
              </a:extLst>
            </p:cNvPr>
            <p:cNvGrpSpPr/>
            <p:nvPr/>
          </p:nvGrpSpPr>
          <p:grpSpPr>
            <a:xfrm>
              <a:off x="5663952" y="476672"/>
              <a:ext cx="1623952" cy="3231501"/>
              <a:chOff x="551384" y="485531"/>
              <a:chExt cx="1623952" cy="3231501"/>
            </a:xfrm>
          </p:grpSpPr>
          <p:grpSp>
            <p:nvGrpSpPr>
              <p:cNvPr id="44" name="グループ化 43">
                <a:extLst>
                  <a:ext uri="{FF2B5EF4-FFF2-40B4-BE49-F238E27FC236}">
                    <a16:creationId xmlns:a16="http://schemas.microsoft.com/office/drawing/2014/main" id="{D693F691-98AA-DA49-88F1-33ADA58BB76A}"/>
                  </a:ext>
                </a:extLst>
              </p:cNvPr>
              <p:cNvGrpSpPr/>
              <p:nvPr/>
            </p:nvGrpSpPr>
            <p:grpSpPr>
              <a:xfrm>
                <a:off x="1147336" y="944724"/>
                <a:ext cx="432048" cy="2304256"/>
                <a:chOff x="1127448" y="980728"/>
                <a:chExt cx="432048" cy="2304256"/>
              </a:xfrm>
            </p:grpSpPr>
            <p:sp>
              <p:nvSpPr>
                <p:cNvPr id="48" name="円/楕円 47">
                  <a:extLst>
                    <a:ext uri="{FF2B5EF4-FFF2-40B4-BE49-F238E27FC236}">
                      <a16:creationId xmlns:a16="http://schemas.microsoft.com/office/drawing/2014/main" id="{9C88501F-37B4-6746-8681-076E63082940}"/>
                    </a:ext>
                  </a:extLst>
                </p:cNvPr>
                <p:cNvSpPr/>
                <p:nvPr/>
              </p:nvSpPr>
              <p:spPr>
                <a:xfrm>
                  <a:off x="1127448" y="98072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9" name="円/楕円 48">
                  <a:extLst>
                    <a:ext uri="{FF2B5EF4-FFF2-40B4-BE49-F238E27FC236}">
                      <a16:creationId xmlns:a16="http://schemas.microsoft.com/office/drawing/2014/main" id="{A03340C2-5857-9D47-88DD-78C5A545E479}"/>
                    </a:ext>
                  </a:extLst>
                </p:cNvPr>
                <p:cNvSpPr/>
                <p:nvPr/>
              </p:nvSpPr>
              <p:spPr>
                <a:xfrm>
                  <a:off x="1127448" y="170080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0" name="円/楕円 49">
                  <a:extLst>
                    <a:ext uri="{FF2B5EF4-FFF2-40B4-BE49-F238E27FC236}">
                      <a16:creationId xmlns:a16="http://schemas.microsoft.com/office/drawing/2014/main" id="{76123D48-8809-C34F-B7ED-33FE39AFE6E3}"/>
                    </a:ext>
                  </a:extLst>
                </p:cNvPr>
                <p:cNvSpPr/>
                <p:nvPr/>
              </p:nvSpPr>
              <p:spPr>
                <a:xfrm>
                  <a:off x="1127448" y="2852936"/>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C07F6F07-63E5-FB4F-9B8C-77711617921D}"/>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83EAF010-F389-1041-A46F-E1B1089C3C9B}"/>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8A0CC998-5463-A949-8CB4-6D3956717AB2}"/>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出力層</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369A6C55-25DF-7149-8030-1A46867C9B8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10</a:t>
                </a:r>
                <a:r>
                  <a:rPr kumimoji="1" lang="ja-JP" altLang="en-US">
                    <a:solidFill>
                      <a:schemeClr val="tx1"/>
                    </a:solidFill>
                  </a:rPr>
                  <a:t>ノード</a:t>
                </a:r>
                <a:endParaRPr kumimoji="1" lang="ja-JP" altLang="en-US" dirty="0" err="1">
                  <a:solidFill>
                    <a:schemeClr val="tx1"/>
                  </a:solidFill>
                </a:endParaRPr>
              </a:p>
            </p:txBody>
          </p:sp>
        </p:grpSp>
        <p:cxnSp>
          <p:nvCxnSpPr>
            <p:cNvPr id="53" name="直線矢印コネクタ 52">
              <a:extLst>
                <a:ext uri="{FF2B5EF4-FFF2-40B4-BE49-F238E27FC236}">
                  <a16:creationId xmlns:a16="http://schemas.microsoft.com/office/drawing/2014/main" id="{2B55C686-4EED-F34A-B4B7-FFFDA1E7D3F4}"/>
                </a:ext>
              </a:extLst>
            </p:cNvPr>
            <p:cNvCxnSpPr>
              <a:stCxn id="4" idx="6"/>
              <a:endCxn id="30" idx="2"/>
            </p:cNvCxnSpPr>
            <p:nvPr/>
          </p:nvCxnSpPr>
          <p:spPr>
            <a:xfrm flipV="1">
              <a:off x="1579384"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103A67F-0F82-9C43-921A-D1D52CE67782}"/>
                </a:ext>
              </a:extLst>
            </p:cNvPr>
            <p:cNvCxnSpPr>
              <a:cxnSpLocks/>
              <a:stCxn id="4" idx="6"/>
              <a:endCxn id="31" idx="2"/>
            </p:cNvCxnSpPr>
            <p:nvPr/>
          </p:nvCxnSpPr>
          <p:spPr>
            <a:xfrm>
              <a:off x="1579384"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668C18E-F479-B741-8F82-AA4AAC1E3851}"/>
                </a:ext>
              </a:extLst>
            </p:cNvPr>
            <p:cNvCxnSpPr>
              <a:cxnSpLocks/>
              <a:stCxn id="4" idx="6"/>
              <a:endCxn id="32" idx="2"/>
            </p:cNvCxnSpPr>
            <p:nvPr/>
          </p:nvCxnSpPr>
          <p:spPr>
            <a:xfrm>
              <a:off x="1579384"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FBA749F7-07B7-2843-BE19-BA1DD0F445D0}"/>
                </a:ext>
              </a:extLst>
            </p:cNvPr>
            <p:cNvCxnSpPr>
              <a:cxnSpLocks/>
              <a:stCxn id="5" idx="6"/>
              <a:endCxn id="30" idx="2"/>
            </p:cNvCxnSpPr>
            <p:nvPr/>
          </p:nvCxnSpPr>
          <p:spPr>
            <a:xfrm flipV="1">
              <a:off x="1579384"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5190D116-01DD-1049-B360-9F0750A7F885}"/>
                </a:ext>
              </a:extLst>
            </p:cNvPr>
            <p:cNvCxnSpPr>
              <a:cxnSpLocks/>
              <a:stCxn id="5" idx="6"/>
              <a:endCxn id="31" idx="2"/>
            </p:cNvCxnSpPr>
            <p:nvPr/>
          </p:nvCxnSpPr>
          <p:spPr>
            <a:xfrm flipV="1">
              <a:off x="1579384"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BF066FD-DC87-9648-91E2-869A7000A246}"/>
                </a:ext>
              </a:extLst>
            </p:cNvPr>
            <p:cNvCxnSpPr>
              <a:cxnSpLocks/>
              <a:stCxn id="5" idx="6"/>
              <a:endCxn id="32" idx="2"/>
            </p:cNvCxnSpPr>
            <p:nvPr/>
          </p:nvCxnSpPr>
          <p:spPr>
            <a:xfrm>
              <a:off x="1579384"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CF366F0-C6D3-884B-B391-7E68F40F19A1}"/>
                </a:ext>
              </a:extLst>
            </p:cNvPr>
            <p:cNvCxnSpPr>
              <a:cxnSpLocks/>
              <a:stCxn id="6" idx="6"/>
              <a:endCxn id="30" idx="2"/>
            </p:cNvCxnSpPr>
            <p:nvPr/>
          </p:nvCxnSpPr>
          <p:spPr>
            <a:xfrm flipV="1">
              <a:off x="1579384"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E680D88-7085-B749-8C8A-42BE2F8335E3}"/>
                </a:ext>
              </a:extLst>
            </p:cNvPr>
            <p:cNvCxnSpPr>
              <a:cxnSpLocks/>
              <a:stCxn id="6" idx="6"/>
              <a:endCxn id="31" idx="2"/>
            </p:cNvCxnSpPr>
            <p:nvPr/>
          </p:nvCxnSpPr>
          <p:spPr>
            <a:xfrm flipV="1">
              <a:off x="1579384"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6BF6F9-F7E6-F942-AC50-2C2699BBCDF2}"/>
                </a:ext>
              </a:extLst>
            </p:cNvPr>
            <p:cNvCxnSpPr>
              <a:cxnSpLocks/>
              <a:stCxn id="6" idx="6"/>
              <a:endCxn id="32" idx="2"/>
            </p:cNvCxnSpPr>
            <p:nvPr/>
          </p:nvCxnSpPr>
          <p:spPr>
            <a:xfrm flipV="1">
              <a:off x="1579384"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B6B29D2-9A54-3C42-A3C0-B0B6F71D9A21}"/>
                </a:ext>
              </a:extLst>
            </p:cNvPr>
            <p:cNvCxnSpPr>
              <a:cxnSpLocks/>
              <a:stCxn id="32" idx="6"/>
              <a:endCxn id="41" idx="2"/>
            </p:cNvCxnSpPr>
            <p:nvPr/>
          </p:nvCxnSpPr>
          <p:spPr>
            <a:xfrm>
              <a:off x="3411816" y="3024097"/>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943072-A7FB-BC44-AB0B-7D4D83F4FC01}"/>
                </a:ext>
              </a:extLst>
            </p:cNvPr>
            <p:cNvCxnSpPr>
              <a:cxnSpLocks/>
              <a:stCxn id="32" idx="6"/>
              <a:endCxn id="40" idx="2"/>
            </p:cNvCxnSpPr>
            <p:nvPr/>
          </p:nvCxnSpPr>
          <p:spPr>
            <a:xfrm flipV="1">
              <a:off x="3411816" y="1880828"/>
              <a:ext cx="975880"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7EC48E5-51FA-2D4D-95E6-A23E77B02132}"/>
                </a:ext>
              </a:extLst>
            </p:cNvPr>
            <p:cNvCxnSpPr>
              <a:cxnSpLocks/>
              <a:stCxn id="32" idx="6"/>
              <a:endCxn id="39" idx="2"/>
            </p:cNvCxnSpPr>
            <p:nvPr/>
          </p:nvCxnSpPr>
          <p:spPr>
            <a:xfrm flipV="1">
              <a:off x="3411816" y="1160748"/>
              <a:ext cx="975880"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A8F2035-0F2A-1D47-B0E1-5C891F86C5CA}"/>
                </a:ext>
              </a:extLst>
            </p:cNvPr>
            <p:cNvCxnSpPr>
              <a:cxnSpLocks/>
              <a:stCxn id="31" idx="6"/>
              <a:endCxn id="39" idx="2"/>
            </p:cNvCxnSpPr>
            <p:nvPr/>
          </p:nvCxnSpPr>
          <p:spPr>
            <a:xfrm flipV="1">
              <a:off x="3411816" y="1160748"/>
              <a:ext cx="975880"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E6E4B59-014E-5A48-AF06-4BC793B7D260}"/>
                </a:ext>
              </a:extLst>
            </p:cNvPr>
            <p:cNvCxnSpPr>
              <a:cxnSpLocks/>
              <a:stCxn id="31" idx="6"/>
              <a:endCxn id="40" idx="2"/>
            </p:cNvCxnSpPr>
            <p:nvPr/>
          </p:nvCxnSpPr>
          <p:spPr>
            <a:xfrm>
              <a:off x="3411816" y="187196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20D79956-D54B-A44B-97E9-47FB17766FB3}"/>
                </a:ext>
              </a:extLst>
            </p:cNvPr>
            <p:cNvCxnSpPr>
              <a:cxnSpLocks/>
              <a:stCxn id="31" idx="6"/>
              <a:endCxn id="41" idx="2"/>
            </p:cNvCxnSpPr>
            <p:nvPr/>
          </p:nvCxnSpPr>
          <p:spPr>
            <a:xfrm>
              <a:off x="3411816" y="1871969"/>
              <a:ext cx="975880"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B370F716-5579-9A41-896C-CD38223DBD32}"/>
                </a:ext>
              </a:extLst>
            </p:cNvPr>
            <p:cNvCxnSpPr>
              <a:cxnSpLocks/>
              <a:stCxn id="30" idx="6"/>
              <a:endCxn id="39" idx="2"/>
            </p:cNvCxnSpPr>
            <p:nvPr/>
          </p:nvCxnSpPr>
          <p:spPr>
            <a:xfrm>
              <a:off x="3411816" y="115188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FD78480-481C-1446-AB0B-E0AD5345304B}"/>
                </a:ext>
              </a:extLst>
            </p:cNvPr>
            <p:cNvCxnSpPr>
              <a:cxnSpLocks/>
              <a:stCxn id="30" idx="6"/>
              <a:endCxn id="40" idx="2"/>
            </p:cNvCxnSpPr>
            <p:nvPr/>
          </p:nvCxnSpPr>
          <p:spPr>
            <a:xfrm>
              <a:off x="3411816" y="1151889"/>
              <a:ext cx="975880"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00910F9-77AF-9F4B-8DBB-B7C11F9BC2C7}"/>
                </a:ext>
              </a:extLst>
            </p:cNvPr>
            <p:cNvCxnSpPr>
              <a:cxnSpLocks/>
              <a:stCxn id="30" idx="6"/>
              <a:endCxn id="41" idx="2"/>
            </p:cNvCxnSpPr>
            <p:nvPr/>
          </p:nvCxnSpPr>
          <p:spPr>
            <a:xfrm>
              <a:off x="3411816" y="1151889"/>
              <a:ext cx="975880"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7DCD2489-4338-8541-A905-CB8DAC3007A2}"/>
                </a:ext>
              </a:extLst>
            </p:cNvPr>
            <p:cNvCxnSpPr/>
            <p:nvPr/>
          </p:nvCxnSpPr>
          <p:spPr>
            <a:xfrm flipV="1">
              <a:off x="4839632"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438C2508-FE2E-474C-8C91-936BF8299F22}"/>
                </a:ext>
              </a:extLst>
            </p:cNvPr>
            <p:cNvCxnSpPr>
              <a:cxnSpLocks/>
            </p:cNvCxnSpPr>
            <p:nvPr/>
          </p:nvCxnSpPr>
          <p:spPr>
            <a:xfrm>
              <a:off x="4839632"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13595947-1D26-C642-BA86-A891EBA118FA}"/>
                </a:ext>
              </a:extLst>
            </p:cNvPr>
            <p:cNvCxnSpPr>
              <a:cxnSpLocks/>
            </p:cNvCxnSpPr>
            <p:nvPr/>
          </p:nvCxnSpPr>
          <p:spPr>
            <a:xfrm>
              <a:off x="4839632"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E2DFC5D9-2297-CD4C-B23C-8B6A8F2052E7}"/>
                </a:ext>
              </a:extLst>
            </p:cNvPr>
            <p:cNvCxnSpPr>
              <a:cxnSpLocks/>
            </p:cNvCxnSpPr>
            <p:nvPr/>
          </p:nvCxnSpPr>
          <p:spPr>
            <a:xfrm flipV="1">
              <a:off x="4839632"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2566C58-9623-6045-88E2-49616F3FC0E2}"/>
                </a:ext>
              </a:extLst>
            </p:cNvPr>
            <p:cNvCxnSpPr>
              <a:cxnSpLocks/>
            </p:cNvCxnSpPr>
            <p:nvPr/>
          </p:nvCxnSpPr>
          <p:spPr>
            <a:xfrm flipV="1">
              <a:off x="4839632"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4CC27786-B6AB-1044-BADF-E383074D9FC3}"/>
                </a:ext>
              </a:extLst>
            </p:cNvPr>
            <p:cNvCxnSpPr>
              <a:cxnSpLocks/>
            </p:cNvCxnSpPr>
            <p:nvPr/>
          </p:nvCxnSpPr>
          <p:spPr>
            <a:xfrm>
              <a:off x="4839632"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1BFAFFCC-7D73-E043-B373-EBFFA0ABD01B}"/>
                </a:ext>
              </a:extLst>
            </p:cNvPr>
            <p:cNvCxnSpPr>
              <a:cxnSpLocks/>
            </p:cNvCxnSpPr>
            <p:nvPr/>
          </p:nvCxnSpPr>
          <p:spPr>
            <a:xfrm flipV="1">
              <a:off x="4839632"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990A02E-44CE-9B4C-B1D5-545F934A0280}"/>
                </a:ext>
              </a:extLst>
            </p:cNvPr>
            <p:cNvCxnSpPr>
              <a:cxnSpLocks/>
            </p:cNvCxnSpPr>
            <p:nvPr/>
          </p:nvCxnSpPr>
          <p:spPr>
            <a:xfrm flipV="1">
              <a:off x="4839632"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5ADE777C-F37C-6D45-8207-5265B82B82C9}"/>
                </a:ext>
              </a:extLst>
            </p:cNvPr>
            <p:cNvCxnSpPr>
              <a:cxnSpLocks/>
            </p:cNvCxnSpPr>
            <p:nvPr/>
          </p:nvCxnSpPr>
          <p:spPr>
            <a:xfrm flipV="1">
              <a:off x="4839632"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619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グループ化 133">
            <a:extLst>
              <a:ext uri="{FF2B5EF4-FFF2-40B4-BE49-F238E27FC236}">
                <a16:creationId xmlns:a16="http://schemas.microsoft.com/office/drawing/2014/main" id="{B0634812-6944-FD49-A359-2CE0540F9CDF}"/>
              </a:ext>
            </a:extLst>
          </p:cNvPr>
          <p:cNvGrpSpPr/>
          <p:nvPr/>
        </p:nvGrpSpPr>
        <p:grpSpPr>
          <a:xfrm>
            <a:off x="551383" y="548680"/>
            <a:ext cx="3890948" cy="2160240"/>
            <a:chOff x="551383" y="548680"/>
            <a:chExt cx="3890948" cy="2160240"/>
          </a:xfrm>
        </p:grpSpPr>
        <p:grpSp>
          <p:nvGrpSpPr>
            <p:cNvPr id="60" name="グループ化 59">
              <a:extLst>
                <a:ext uri="{FF2B5EF4-FFF2-40B4-BE49-F238E27FC236}">
                  <a16:creationId xmlns:a16="http://schemas.microsoft.com/office/drawing/2014/main" id="{679B13A2-5D3A-8F44-92E1-7AE8B3933EB7}"/>
                </a:ext>
              </a:extLst>
            </p:cNvPr>
            <p:cNvGrpSpPr/>
            <p:nvPr/>
          </p:nvGrpSpPr>
          <p:grpSpPr>
            <a:xfrm>
              <a:off x="1332727" y="860715"/>
              <a:ext cx="288032" cy="1536171"/>
              <a:chOff x="1127448" y="980728"/>
              <a:chExt cx="432048" cy="2304256"/>
            </a:xfrm>
          </p:grpSpPr>
          <p:sp>
            <p:nvSpPr>
              <p:cNvPr id="64" name="円/楕円 63">
                <a:extLst>
                  <a:ext uri="{FF2B5EF4-FFF2-40B4-BE49-F238E27FC236}">
                    <a16:creationId xmlns:a16="http://schemas.microsoft.com/office/drawing/2014/main" id="{A8A3A0AC-DA3F-E54B-A389-9FB67AAA66A9}"/>
                  </a:ext>
                </a:extLst>
              </p:cNvPr>
              <p:cNvSpPr/>
              <p:nvPr/>
            </p:nvSpPr>
            <p:spPr>
              <a:xfrm>
                <a:off x="1127448" y="98072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5" name="円/楕円 64">
                <a:extLst>
                  <a:ext uri="{FF2B5EF4-FFF2-40B4-BE49-F238E27FC236}">
                    <a16:creationId xmlns:a16="http://schemas.microsoft.com/office/drawing/2014/main" id="{94AFDF6D-9127-9340-B3C8-312750FC5E76}"/>
                  </a:ext>
                </a:extLst>
              </p:cNvPr>
              <p:cNvSpPr/>
              <p:nvPr/>
            </p:nvSpPr>
            <p:spPr>
              <a:xfrm>
                <a:off x="1127448" y="170080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6" name="円/楕円 65">
                <a:extLst>
                  <a:ext uri="{FF2B5EF4-FFF2-40B4-BE49-F238E27FC236}">
                    <a16:creationId xmlns:a16="http://schemas.microsoft.com/office/drawing/2014/main" id="{F6C961E3-9A62-C54B-8EE4-0FF04DA0F448}"/>
                  </a:ext>
                </a:extLst>
              </p:cNvPr>
              <p:cNvSpPr/>
              <p:nvPr/>
            </p:nvSpPr>
            <p:spPr>
              <a:xfrm>
                <a:off x="1127448" y="2852936"/>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67" name="直線コネクタ 66">
                <a:extLst>
                  <a:ext uri="{FF2B5EF4-FFF2-40B4-BE49-F238E27FC236}">
                    <a16:creationId xmlns:a16="http://schemas.microsoft.com/office/drawing/2014/main" id="{AE5483C4-1BED-3740-BEDE-7A77D9B749E1}"/>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1" name="角丸四角形 60">
              <a:extLst>
                <a:ext uri="{FF2B5EF4-FFF2-40B4-BE49-F238E27FC236}">
                  <a16:creationId xmlns:a16="http://schemas.microsoft.com/office/drawing/2014/main" id="{F7DFF3FF-D94B-554C-8BF0-7A962ED5D0E7}"/>
                </a:ext>
              </a:extLst>
            </p:cNvPr>
            <p:cNvSpPr/>
            <p:nvPr/>
          </p:nvSpPr>
          <p:spPr>
            <a:xfrm>
              <a:off x="122345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2" name="正方形/長方形 61">
              <a:extLst>
                <a:ext uri="{FF2B5EF4-FFF2-40B4-BE49-F238E27FC236}">
                  <a16:creationId xmlns:a16="http://schemas.microsoft.com/office/drawing/2014/main" id="{D4E5FD93-24CE-124D-977A-360B9F3AD36E}"/>
                </a:ext>
              </a:extLst>
            </p:cNvPr>
            <p:cNvSpPr/>
            <p:nvPr/>
          </p:nvSpPr>
          <p:spPr>
            <a:xfrm>
              <a:off x="551383"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入力層</a:t>
              </a:r>
              <a:endParaRPr kumimoji="1" lang="ja-JP" altLang="en-US" sz="1100" dirty="0" err="1">
                <a:solidFill>
                  <a:schemeClr val="tx1"/>
                </a:solidFill>
              </a:endParaRPr>
            </a:p>
          </p:txBody>
        </p:sp>
        <p:sp>
          <p:nvSpPr>
            <p:cNvPr id="63" name="正方形/長方形 62">
              <a:extLst>
                <a:ext uri="{FF2B5EF4-FFF2-40B4-BE49-F238E27FC236}">
                  <a16:creationId xmlns:a16="http://schemas.microsoft.com/office/drawing/2014/main" id="{F98ECBD2-E227-114D-8B66-25B9D08D4A2A}"/>
                </a:ext>
              </a:extLst>
            </p:cNvPr>
            <p:cNvSpPr/>
            <p:nvPr/>
          </p:nvSpPr>
          <p:spPr>
            <a:xfrm>
              <a:off x="551383"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784</a:t>
              </a:r>
              <a:r>
                <a:rPr kumimoji="1" lang="ja-JP" altLang="en-US" sz="1100">
                  <a:solidFill>
                    <a:schemeClr val="tx1"/>
                  </a:solidFill>
                </a:rPr>
                <a:t>ノード</a:t>
              </a:r>
              <a:endParaRPr kumimoji="1" lang="ja-JP" altLang="en-US" sz="1100" dirty="0" err="1">
                <a:solidFill>
                  <a:schemeClr val="tx1"/>
                </a:solidFill>
              </a:endParaRPr>
            </a:p>
          </p:txBody>
        </p:sp>
        <p:grpSp>
          <p:nvGrpSpPr>
            <p:cNvPr id="52" name="グループ化 51">
              <a:extLst>
                <a:ext uri="{FF2B5EF4-FFF2-40B4-BE49-F238E27FC236}">
                  <a16:creationId xmlns:a16="http://schemas.microsoft.com/office/drawing/2014/main" id="{2B1223BC-4B32-7342-86A8-2DC3C908B83D}"/>
                </a:ext>
              </a:extLst>
            </p:cNvPr>
            <p:cNvGrpSpPr/>
            <p:nvPr/>
          </p:nvGrpSpPr>
          <p:grpSpPr>
            <a:xfrm>
              <a:off x="2170305" y="854809"/>
              <a:ext cx="288032" cy="1536171"/>
              <a:chOff x="1127448" y="980728"/>
              <a:chExt cx="432048" cy="2304256"/>
            </a:xfrm>
          </p:grpSpPr>
          <p:sp>
            <p:nvSpPr>
              <p:cNvPr id="56" name="円/楕円 55">
                <a:extLst>
                  <a:ext uri="{FF2B5EF4-FFF2-40B4-BE49-F238E27FC236}">
                    <a16:creationId xmlns:a16="http://schemas.microsoft.com/office/drawing/2014/main" id="{130B0031-31F7-C245-8720-48C1A8F23189}"/>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7" name="円/楕円 56">
                <a:extLst>
                  <a:ext uri="{FF2B5EF4-FFF2-40B4-BE49-F238E27FC236}">
                    <a16:creationId xmlns:a16="http://schemas.microsoft.com/office/drawing/2014/main" id="{264D850B-4FBE-9E4D-9C72-5079C73DF066}"/>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8" name="円/楕円 57">
                <a:extLst>
                  <a:ext uri="{FF2B5EF4-FFF2-40B4-BE49-F238E27FC236}">
                    <a16:creationId xmlns:a16="http://schemas.microsoft.com/office/drawing/2014/main" id="{2669645E-6EEE-7242-A08F-9A4389884FB2}"/>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9" name="直線コネクタ 58">
                <a:extLst>
                  <a:ext uri="{FF2B5EF4-FFF2-40B4-BE49-F238E27FC236}">
                    <a16:creationId xmlns:a16="http://schemas.microsoft.com/office/drawing/2014/main" id="{AF9690E4-69CB-2641-AFD9-3BDD429F2098}"/>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角丸四角形 52">
              <a:extLst>
                <a:ext uri="{FF2B5EF4-FFF2-40B4-BE49-F238E27FC236}">
                  <a16:creationId xmlns:a16="http://schemas.microsoft.com/office/drawing/2014/main" id="{A0DBA685-0215-D743-B8BD-2401A6760A75}"/>
                </a:ext>
              </a:extLst>
            </p:cNvPr>
            <p:cNvSpPr/>
            <p:nvPr/>
          </p:nvSpPr>
          <p:spPr>
            <a:xfrm>
              <a:off x="2074295"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4" name="正方形/長方形 53">
              <a:extLst>
                <a:ext uri="{FF2B5EF4-FFF2-40B4-BE49-F238E27FC236}">
                  <a16:creationId xmlns:a16="http://schemas.microsoft.com/office/drawing/2014/main" id="{DFC80887-D15D-6C4F-8027-F2EDB4E2457E}"/>
                </a:ext>
              </a:extLst>
            </p:cNvPr>
            <p:cNvSpPr/>
            <p:nvPr/>
          </p:nvSpPr>
          <p:spPr>
            <a:xfrm>
              <a:off x="1773004"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隠れ層</a:t>
              </a:r>
              <a:endParaRPr kumimoji="1" lang="ja-JP" altLang="en-US" sz="1100" dirty="0" err="1">
                <a:solidFill>
                  <a:schemeClr val="tx1"/>
                </a:solidFill>
              </a:endParaRPr>
            </a:p>
          </p:txBody>
        </p:sp>
        <p:sp>
          <p:nvSpPr>
            <p:cNvPr id="55" name="正方形/長方形 54">
              <a:extLst>
                <a:ext uri="{FF2B5EF4-FFF2-40B4-BE49-F238E27FC236}">
                  <a16:creationId xmlns:a16="http://schemas.microsoft.com/office/drawing/2014/main" id="{07FCD676-CEF1-B045-B38E-BC046C5B2C83}"/>
                </a:ext>
              </a:extLst>
            </p:cNvPr>
            <p:cNvSpPr/>
            <p:nvPr/>
          </p:nvSpPr>
          <p:spPr>
            <a:xfrm>
              <a:off x="1773004"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44" name="グループ化 43">
              <a:extLst>
                <a:ext uri="{FF2B5EF4-FFF2-40B4-BE49-F238E27FC236}">
                  <a16:creationId xmlns:a16="http://schemas.microsoft.com/office/drawing/2014/main" id="{41B5E5D7-DAEE-2647-9FA8-45AE869215B3}"/>
                </a:ext>
              </a:extLst>
            </p:cNvPr>
            <p:cNvGrpSpPr/>
            <p:nvPr/>
          </p:nvGrpSpPr>
          <p:grpSpPr>
            <a:xfrm>
              <a:off x="2964909" y="860715"/>
              <a:ext cx="288032" cy="1536171"/>
              <a:chOff x="1127448" y="980728"/>
              <a:chExt cx="432048" cy="2304256"/>
            </a:xfrm>
          </p:grpSpPr>
          <p:sp>
            <p:nvSpPr>
              <p:cNvPr id="48" name="円/楕円 47">
                <a:extLst>
                  <a:ext uri="{FF2B5EF4-FFF2-40B4-BE49-F238E27FC236}">
                    <a16:creationId xmlns:a16="http://schemas.microsoft.com/office/drawing/2014/main" id="{ED5FB297-7589-1B4E-8409-56539CA3659F}"/>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9" name="円/楕円 48">
                <a:extLst>
                  <a:ext uri="{FF2B5EF4-FFF2-40B4-BE49-F238E27FC236}">
                    <a16:creationId xmlns:a16="http://schemas.microsoft.com/office/drawing/2014/main" id="{D529C89B-AE1E-F147-8E35-435205B0DE2B}"/>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0" name="円/楕円 49">
                <a:extLst>
                  <a:ext uri="{FF2B5EF4-FFF2-40B4-BE49-F238E27FC236}">
                    <a16:creationId xmlns:a16="http://schemas.microsoft.com/office/drawing/2014/main" id="{7C9B0BAF-E501-7C4C-AD16-4695E33E9B50}"/>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1" name="直線コネクタ 50">
                <a:extLst>
                  <a:ext uri="{FF2B5EF4-FFF2-40B4-BE49-F238E27FC236}">
                    <a16:creationId xmlns:a16="http://schemas.microsoft.com/office/drawing/2014/main" id="{D77DED12-3990-FE49-858A-2B32DF16AC59}"/>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AF7ABC51-1332-E946-A5C3-3A2183809B21}"/>
                </a:ext>
              </a:extLst>
            </p:cNvPr>
            <p:cNvSpPr/>
            <p:nvPr/>
          </p:nvSpPr>
          <p:spPr>
            <a:xfrm>
              <a:off x="286889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6" name="正方形/長方形 45">
              <a:extLst>
                <a:ext uri="{FF2B5EF4-FFF2-40B4-BE49-F238E27FC236}">
                  <a16:creationId xmlns:a16="http://schemas.microsoft.com/office/drawing/2014/main" id="{19C68AC1-2401-B04F-AFB8-00A6751D73E8}"/>
                </a:ext>
              </a:extLst>
            </p:cNvPr>
            <p:cNvSpPr/>
            <p:nvPr/>
          </p:nvSpPr>
          <p:spPr>
            <a:xfrm>
              <a:off x="2567608"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隠れ層</a:t>
              </a:r>
              <a:endParaRPr kumimoji="1" lang="ja-JP" altLang="en-US" sz="1100" dirty="0" err="1">
                <a:solidFill>
                  <a:schemeClr val="tx1"/>
                </a:solidFill>
              </a:endParaRPr>
            </a:p>
          </p:txBody>
        </p:sp>
        <p:sp>
          <p:nvSpPr>
            <p:cNvPr id="47" name="正方形/長方形 46">
              <a:extLst>
                <a:ext uri="{FF2B5EF4-FFF2-40B4-BE49-F238E27FC236}">
                  <a16:creationId xmlns:a16="http://schemas.microsoft.com/office/drawing/2014/main" id="{0E9A0DC2-3D36-EA44-ADF4-DAA582664252}"/>
                </a:ext>
              </a:extLst>
            </p:cNvPr>
            <p:cNvSpPr/>
            <p:nvPr/>
          </p:nvSpPr>
          <p:spPr>
            <a:xfrm>
              <a:off x="2567608"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36" name="グループ化 35">
              <a:extLst>
                <a:ext uri="{FF2B5EF4-FFF2-40B4-BE49-F238E27FC236}">
                  <a16:creationId xmlns:a16="http://schemas.microsoft.com/office/drawing/2014/main" id="{33652CCE-8CC3-0848-A6EE-642C09B1557F}"/>
                </a:ext>
              </a:extLst>
            </p:cNvPr>
            <p:cNvGrpSpPr/>
            <p:nvPr/>
          </p:nvGrpSpPr>
          <p:grpSpPr>
            <a:xfrm>
              <a:off x="3756997" y="854809"/>
              <a:ext cx="288032" cy="1536171"/>
              <a:chOff x="1127448" y="980728"/>
              <a:chExt cx="432048" cy="2304256"/>
            </a:xfrm>
          </p:grpSpPr>
          <p:sp>
            <p:nvSpPr>
              <p:cNvPr id="40" name="円/楕円 39">
                <a:extLst>
                  <a:ext uri="{FF2B5EF4-FFF2-40B4-BE49-F238E27FC236}">
                    <a16:creationId xmlns:a16="http://schemas.microsoft.com/office/drawing/2014/main" id="{3834B5A5-F31E-1A4F-89C6-CCFCDA53559A}"/>
                  </a:ext>
                </a:extLst>
              </p:cNvPr>
              <p:cNvSpPr/>
              <p:nvPr/>
            </p:nvSpPr>
            <p:spPr>
              <a:xfrm>
                <a:off x="1127448" y="98072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1" name="円/楕円 40">
                <a:extLst>
                  <a:ext uri="{FF2B5EF4-FFF2-40B4-BE49-F238E27FC236}">
                    <a16:creationId xmlns:a16="http://schemas.microsoft.com/office/drawing/2014/main" id="{5085620E-7312-384A-A5ED-59449339A47F}"/>
                  </a:ext>
                </a:extLst>
              </p:cNvPr>
              <p:cNvSpPr/>
              <p:nvPr/>
            </p:nvSpPr>
            <p:spPr>
              <a:xfrm>
                <a:off x="1127448" y="170080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2" name="円/楕円 41">
                <a:extLst>
                  <a:ext uri="{FF2B5EF4-FFF2-40B4-BE49-F238E27FC236}">
                    <a16:creationId xmlns:a16="http://schemas.microsoft.com/office/drawing/2014/main" id="{177B826E-03FF-FD4F-969A-27444719E87E}"/>
                  </a:ext>
                </a:extLst>
              </p:cNvPr>
              <p:cNvSpPr/>
              <p:nvPr/>
            </p:nvSpPr>
            <p:spPr>
              <a:xfrm>
                <a:off x="1127448" y="2852936"/>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43" name="直線コネクタ 42">
                <a:extLst>
                  <a:ext uri="{FF2B5EF4-FFF2-40B4-BE49-F238E27FC236}">
                    <a16:creationId xmlns:a16="http://schemas.microsoft.com/office/drawing/2014/main" id="{621D9057-91DB-824B-880D-921F3CEEA294}"/>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7" name="角丸四角形 36">
              <a:extLst>
                <a:ext uri="{FF2B5EF4-FFF2-40B4-BE49-F238E27FC236}">
                  <a16:creationId xmlns:a16="http://schemas.microsoft.com/office/drawing/2014/main" id="{3437213A-A12A-1143-8ED9-EB7FABC34083}"/>
                </a:ext>
              </a:extLst>
            </p:cNvPr>
            <p:cNvSpPr/>
            <p:nvPr/>
          </p:nvSpPr>
          <p:spPr>
            <a:xfrm>
              <a:off x="3660987"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38" name="正方形/長方形 37">
              <a:extLst>
                <a:ext uri="{FF2B5EF4-FFF2-40B4-BE49-F238E27FC236}">
                  <a16:creationId xmlns:a16="http://schemas.microsoft.com/office/drawing/2014/main" id="{52A1E75A-3C68-B948-ACEA-A41026EE201E}"/>
                </a:ext>
              </a:extLst>
            </p:cNvPr>
            <p:cNvSpPr/>
            <p:nvPr/>
          </p:nvSpPr>
          <p:spPr>
            <a:xfrm>
              <a:off x="3359696"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出力層</a:t>
              </a:r>
              <a:endParaRPr kumimoji="1" lang="ja-JP" altLang="en-US" sz="1100" dirty="0" err="1">
                <a:solidFill>
                  <a:schemeClr val="tx1"/>
                </a:solidFill>
              </a:endParaRPr>
            </a:p>
          </p:txBody>
        </p:sp>
        <p:sp>
          <p:nvSpPr>
            <p:cNvPr id="39" name="正方形/長方形 38">
              <a:extLst>
                <a:ext uri="{FF2B5EF4-FFF2-40B4-BE49-F238E27FC236}">
                  <a16:creationId xmlns:a16="http://schemas.microsoft.com/office/drawing/2014/main" id="{894C5122-5B85-CE40-BDE4-BCDA0178C6A6}"/>
                </a:ext>
              </a:extLst>
            </p:cNvPr>
            <p:cNvSpPr/>
            <p:nvPr/>
          </p:nvSpPr>
          <p:spPr>
            <a:xfrm>
              <a:off x="3359696"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10</a:t>
              </a:r>
              <a:r>
                <a:rPr kumimoji="1" lang="ja-JP" altLang="en-US" sz="1100">
                  <a:solidFill>
                    <a:schemeClr val="tx1"/>
                  </a:solidFill>
                </a:rPr>
                <a:t>ノード</a:t>
              </a:r>
              <a:endParaRPr kumimoji="1" lang="ja-JP" altLang="en-US" sz="1100" dirty="0" err="1">
                <a:solidFill>
                  <a:schemeClr val="tx1"/>
                </a:solidFill>
              </a:endParaRPr>
            </a:p>
          </p:txBody>
        </p:sp>
        <p:cxnSp>
          <p:nvCxnSpPr>
            <p:cNvPr id="9" name="直線矢印コネクタ 8">
              <a:extLst>
                <a:ext uri="{FF2B5EF4-FFF2-40B4-BE49-F238E27FC236}">
                  <a16:creationId xmlns:a16="http://schemas.microsoft.com/office/drawing/2014/main" id="{E9F67C0A-BE7F-8A42-B1B2-A9E291112854}"/>
                </a:ext>
              </a:extLst>
            </p:cNvPr>
            <p:cNvCxnSpPr>
              <a:stCxn id="64" idx="6"/>
              <a:endCxn id="56" idx="2"/>
            </p:cNvCxnSpPr>
            <p:nvPr/>
          </p:nvCxnSpPr>
          <p:spPr>
            <a:xfrm flipV="1">
              <a:off x="1620759" y="998825"/>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AE5F88C-AE15-9A4D-8398-4177B7FF2F6E}"/>
                </a:ext>
              </a:extLst>
            </p:cNvPr>
            <p:cNvCxnSpPr>
              <a:cxnSpLocks/>
              <a:stCxn id="64" idx="6"/>
              <a:endCxn id="57" idx="2"/>
            </p:cNvCxnSpPr>
            <p:nvPr/>
          </p:nvCxnSpPr>
          <p:spPr>
            <a:xfrm>
              <a:off x="1620759" y="1004731"/>
              <a:ext cx="549546"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C3FB8D2-2751-2B45-BBC9-FA71F496E826}"/>
                </a:ext>
              </a:extLst>
            </p:cNvPr>
            <p:cNvCxnSpPr>
              <a:cxnSpLocks/>
              <a:stCxn id="64" idx="6"/>
              <a:endCxn id="58" idx="2"/>
            </p:cNvCxnSpPr>
            <p:nvPr/>
          </p:nvCxnSpPr>
          <p:spPr>
            <a:xfrm>
              <a:off x="1620759" y="1004731"/>
              <a:ext cx="549546"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C1A9FCBE-8C4F-4645-A967-2E5B6C35BDFF}"/>
                </a:ext>
              </a:extLst>
            </p:cNvPr>
            <p:cNvCxnSpPr>
              <a:cxnSpLocks/>
              <a:stCxn id="65" idx="6"/>
              <a:endCxn id="56" idx="2"/>
            </p:cNvCxnSpPr>
            <p:nvPr/>
          </p:nvCxnSpPr>
          <p:spPr>
            <a:xfrm flipV="1">
              <a:off x="1620759" y="998825"/>
              <a:ext cx="549546"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A71F1A9-DAF8-BA47-AF1D-4B35866AFD7C}"/>
                </a:ext>
              </a:extLst>
            </p:cNvPr>
            <p:cNvCxnSpPr>
              <a:cxnSpLocks/>
              <a:stCxn id="65" idx="6"/>
              <a:endCxn id="57" idx="2"/>
            </p:cNvCxnSpPr>
            <p:nvPr/>
          </p:nvCxnSpPr>
          <p:spPr>
            <a:xfrm flipV="1">
              <a:off x="1620759" y="1478878"/>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12240C4-F454-8143-B9BC-954B0A6EE565}"/>
                </a:ext>
              </a:extLst>
            </p:cNvPr>
            <p:cNvCxnSpPr>
              <a:cxnSpLocks/>
              <a:stCxn id="65" idx="6"/>
              <a:endCxn id="58" idx="2"/>
            </p:cNvCxnSpPr>
            <p:nvPr/>
          </p:nvCxnSpPr>
          <p:spPr>
            <a:xfrm>
              <a:off x="1620759" y="1484784"/>
              <a:ext cx="549546"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814310E-B9E4-1D4A-8CF7-840799CC2050}"/>
                </a:ext>
              </a:extLst>
            </p:cNvPr>
            <p:cNvCxnSpPr>
              <a:cxnSpLocks/>
              <a:stCxn id="66" idx="6"/>
              <a:endCxn id="56" idx="2"/>
            </p:cNvCxnSpPr>
            <p:nvPr/>
          </p:nvCxnSpPr>
          <p:spPr>
            <a:xfrm flipV="1">
              <a:off x="1620759" y="998825"/>
              <a:ext cx="549546"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14DE291-6B09-344B-A67F-260F160C16EC}"/>
                </a:ext>
              </a:extLst>
            </p:cNvPr>
            <p:cNvCxnSpPr>
              <a:cxnSpLocks/>
              <a:stCxn id="66" idx="6"/>
              <a:endCxn id="57" idx="2"/>
            </p:cNvCxnSpPr>
            <p:nvPr/>
          </p:nvCxnSpPr>
          <p:spPr>
            <a:xfrm flipV="1">
              <a:off x="1620759" y="1478878"/>
              <a:ext cx="549546"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928E1ED-202E-B546-92D4-CB8A4A0D2276}"/>
                </a:ext>
              </a:extLst>
            </p:cNvPr>
            <p:cNvCxnSpPr>
              <a:cxnSpLocks/>
              <a:stCxn id="66" idx="6"/>
              <a:endCxn id="58" idx="2"/>
            </p:cNvCxnSpPr>
            <p:nvPr/>
          </p:nvCxnSpPr>
          <p:spPr>
            <a:xfrm flipV="1">
              <a:off x="1620759" y="2246964"/>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27BA50D-6560-5A4D-A8EE-1C6DCD5DB8B3}"/>
                </a:ext>
              </a:extLst>
            </p:cNvPr>
            <p:cNvCxnSpPr>
              <a:cxnSpLocks/>
              <a:stCxn id="58" idx="6"/>
              <a:endCxn id="50" idx="2"/>
            </p:cNvCxnSpPr>
            <p:nvPr/>
          </p:nvCxnSpPr>
          <p:spPr>
            <a:xfrm>
              <a:off x="2458337" y="2246964"/>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429AF0D-8B2E-6647-834F-45BA3AE67282}"/>
                </a:ext>
              </a:extLst>
            </p:cNvPr>
            <p:cNvCxnSpPr>
              <a:cxnSpLocks/>
              <a:stCxn id="58" idx="6"/>
              <a:endCxn id="49" idx="2"/>
            </p:cNvCxnSpPr>
            <p:nvPr/>
          </p:nvCxnSpPr>
          <p:spPr>
            <a:xfrm flipV="1">
              <a:off x="2458337" y="1484784"/>
              <a:ext cx="506572"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418A31A-9D8F-C348-AF1F-137BAA7BF03B}"/>
                </a:ext>
              </a:extLst>
            </p:cNvPr>
            <p:cNvCxnSpPr>
              <a:cxnSpLocks/>
              <a:stCxn id="58" idx="6"/>
              <a:endCxn id="48" idx="2"/>
            </p:cNvCxnSpPr>
            <p:nvPr/>
          </p:nvCxnSpPr>
          <p:spPr>
            <a:xfrm flipV="1">
              <a:off x="2458337" y="1004731"/>
              <a:ext cx="506572"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04ED3C8-2577-2946-BC2A-0C92FDC8422D}"/>
                </a:ext>
              </a:extLst>
            </p:cNvPr>
            <p:cNvCxnSpPr>
              <a:cxnSpLocks/>
              <a:stCxn id="57" idx="6"/>
              <a:endCxn id="48" idx="2"/>
            </p:cNvCxnSpPr>
            <p:nvPr/>
          </p:nvCxnSpPr>
          <p:spPr>
            <a:xfrm flipV="1">
              <a:off x="2458337" y="1004731"/>
              <a:ext cx="506572"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46676B0-E6C0-ED44-AEA3-7781F6E8EA90}"/>
                </a:ext>
              </a:extLst>
            </p:cNvPr>
            <p:cNvCxnSpPr>
              <a:cxnSpLocks/>
              <a:stCxn id="57" idx="6"/>
              <a:endCxn id="49" idx="2"/>
            </p:cNvCxnSpPr>
            <p:nvPr/>
          </p:nvCxnSpPr>
          <p:spPr>
            <a:xfrm>
              <a:off x="2458337" y="1478878"/>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4F266A-6955-DF4A-8647-BAF6D5D4DC2A}"/>
                </a:ext>
              </a:extLst>
            </p:cNvPr>
            <p:cNvCxnSpPr>
              <a:cxnSpLocks/>
              <a:stCxn id="57" idx="6"/>
              <a:endCxn id="50" idx="2"/>
            </p:cNvCxnSpPr>
            <p:nvPr/>
          </p:nvCxnSpPr>
          <p:spPr>
            <a:xfrm>
              <a:off x="2458337" y="1478878"/>
              <a:ext cx="506572"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6931B4F-E221-7C44-9D7B-373E6FE39B02}"/>
                </a:ext>
              </a:extLst>
            </p:cNvPr>
            <p:cNvCxnSpPr>
              <a:cxnSpLocks/>
              <a:stCxn id="56" idx="6"/>
              <a:endCxn id="48" idx="2"/>
            </p:cNvCxnSpPr>
            <p:nvPr/>
          </p:nvCxnSpPr>
          <p:spPr>
            <a:xfrm>
              <a:off x="2458337" y="998825"/>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6A6066A-F005-D346-BD1A-226B8FF159F9}"/>
                </a:ext>
              </a:extLst>
            </p:cNvPr>
            <p:cNvCxnSpPr>
              <a:cxnSpLocks/>
              <a:stCxn id="56" idx="6"/>
              <a:endCxn id="49" idx="2"/>
            </p:cNvCxnSpPr>
            <p:nvPr/>
          </p:nvCxnSpPr>
          <p:spPr>
            <a:xfrm>
              <a:off x="2458337" y="998825"/>
              <a:ext cx="506572"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AD9F1FC-5340-1744-B604-5B6EF203FD0B}"/>
                </a:ext>
              </a:extLst>
            </p:cNvPr>
            <p:cNvCxnSpPr>
              <a:cxnSpLocks/>
              <a:stCxn id="56" idx="6"/>
              <a:endCxn id="50" idx="2"/>
            </p:cNvCxnSpPr>
            <p:nvPr/>
          </p:nvCxnSpPr>
          <p:spPr>
            <a:xfrm>
              <a:off x="2458337" y="998825"/>
              <a:ext cx="506572"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グループ化 132">
              <a:extLst>
                <a:ext uri="{FF2B5EF4-FFF2-40B4-BE49-F238E27FC236}">
                  <a16:creationId xmlns:a16="http://schemas.microsoft.com/office/drawing/2014/main" id="{11AA673F-25B4-CF48-A564-14DC0C97DB45}"/>
                </a:ext>
              </a:extLst>
            </p:cNvPr>
            <p:cNvGrpSpPr/>
            <p:nvPr/>
          </p:nvGrpSpPr>
          <p:grpSpPr>
            <a:xfrm>
              <a:off x="3266200" y="998825"/>
              <a:ext cx="523029" cy="1254045"/>
              <a:chOff x="3266200" y="998825"/>
              <a:chExt cx="933589" cy="1254045"/>
            </a:xfrm>
          </p:grpSpPr>
          <p:cxnSp>
            <p:nvCxnSpPr>
              <p:cNvPr id="27" name="直線矢印コネクタ 26">
                <a:extLst>
                  <a:ext uri="{FF2B5EF4-FFF2-40B4-BE49-F238E27FC236}">
                    <a16:creationId xmlns:a16="http://schemas.microsoft.com/office/drawing/2014/main" id="{B2EC15A1-C9DE-BF48-9E79-08068F888404}"/>
                  </a:ext>
                </a:extLst>
              </p:cNvPr>
              <p:cNvCxnSpPr/>
              <p:nvPr/>
            </p:nvCxnSpPr>
            <p:spPr>
              <a:xfrm flipV="1">
                <a:off x="3266200" y="998825"/>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9211831-96CF-884A-AEEA-F939BD46CE81}"/>
                  </a:ext>
                </a:extLst>
              </p:cNvPr>
              <p:cNvCxnSpPr>
                <a:cxnSpLocks/>
              </p:cNvCxnSpPr>
              <p:nvPr/>
            </p:nvCxnSpPr>
            <p:spPr>
              <a:xfrm>
                <a:off x="3266200" y="1004731"/>
                <a:ext cx="933589"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B3017E-933B-B347-9D71-834F39F6907F}"/>
                  </a:ext>
                </a:extLst>
              </p:cNvPr>
              <p:cNvCxnSpPr>
                <a:cxnSpLocks/>
              </p:cNvCxnSpPr>
              <p:nvPr/>
            </p:nvCxnSpPr>
            <p:spPr>
              <a:xfrm>
                <a:off x="3266200" y="1004731"/>
                <a:ext cx="933589"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E775D97-BBE3-AB40-92D8-2AC5F0BCC083}"/>
                  </a:ext>
                </a:extLst>
              </p:cNvPr>
              <p:cNvCxnSpPr>
                <a:cxnSpLocks/>
              </p:cNvCxnSpPr>
              <p:nvPr/>
            </p:nvCxnSpPr>
            <p:spPr>
              <a:xfrm flipV="1">
                <a:off x="3266200" y="998825"/>
                <a:ext cx="933589"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FB5CECA4-CC17-5A47-AC5F-59CDE4209482}"/>
                  </a:ext>
                </a:extLst>
              </p:cNvPr>
              <p:cNvCxnSpPr>
                <a:cxnSpLocks/>
              </p:cNvCxnSpPr>
              <p:nvPr/>
            </p:nvCxnSpPr>
            <p:spPr>
              <a:xfrm flipV="1">
                <a:off x="3266200" y="1478878"/>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6E708EA-1088-BD49-9D2D-447E15389BF7}"/>
                  </a:ext>
                </a:extLst>
              </p:cNvPr>
              <p:cNvCxnSpPr>
                <a:cxnSpLocks/>
              </p:cNvCxnSpPr>
              <p:nvPr/>
            </p:nvCxnSpPr>
            <p:spPr>
              <a:xfrm>
                <a:off x="3266200" y="1484784"/>
                <a:ext cx="933589" cy="76217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6680F68-6F07-0647-8C56-D23CDFA82FB9}"/>
                  </a:ext>
                </a:extLst>
              </p:cNvPr>
              <p:cNvCxnSpPr>
                <a:cxnSpLocks/>
              </p:cNvCxnSpPr>
              <p:nvPr/>
            </p:nvCxnSpPr>
            <p:spPr>
              <a:xfrm flipV="1">
                <a:off x="3266200" y="998825"/>
                <a:ext cx="933589"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DCA38F-1EB3-D74D-A92D-FDC133E6897A}"/>
                  </a:ext>
                </a:extLst>
              </p:cNvPr>
              <p:cNvCxnSpPr>
                <a:cxnSpLocks/>
              </p:cNvCxnSpPr>
              <p:nvPr/>
            </p:nvCxnSpPr>
            <p:spPr>
              <a:xfrm flipV="1">
                <a:off x="3266200" y="1478878"/>
                <a:ext cx="933589" cy="773991"/>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5AE9FE0B-C216-FC41-AEBE-34168DA4E5A3}"/>
                  </a:ext>
                </a:extLst>
              </p:cNvPr>
              <p:cNvCxnSpPr>
                <a:cxnSpLocks/>
              </p:cNvCxnSpPr>
              <p:nvPr/>
            </p:nvCxnSpPr>
            <p:spPr>
              <a:xfrm flipV="1">
                <a:off x="3266200" y="2246963"/>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213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022FDD-2C02-8C46-AD4F-EFED8AFCDE79}"/>
              </a:ext>
            </a:extLst>
          </p:cNvPr>
          <p:cNvPicPr>
            <a:picLocks noChangeAspect="1"/>
          </p:cNvPicPr>
          <p:nvPr/>
        </p:nvPicPr>
        <p:blipFill>
          <a:blip r:embed="rId2"/>
          <a:stretch>
            <a:fillRect/>
          </a:stretch>
        </p:blipFill>
        <p:spPr>
          <a:xfrm>
            <a:off x="4035092" y="0"/>
            <a:ext cx="4121816" cy="6858000"/>
          </a:xfrm>
          <a:prstGeom prst="rect">
            <a:avLst/>
          </a:prstGeom>
        </p:spPr>
      </p:pic>
    </p:spTree>
    <p:extLst>
      <p:ext uri="{BB962C8B-B14F-4D97-AF65-F5344CB8AC3E}">
        <p14:creationId xmlns:p14="http://schemas.microsoft.com/office/powerpoint/2010/main" val="2698587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
        <p:nvSpPr>
          <p:cNvPr id="107" name="正方形/長方形 106">
            <a:extLst>
              <a:ext uri="{FF2B5EF4-FFF2-40B4-BE49-F238E27FC236}">
                <a16:creationId xmlns:a16="http://schemas.microsoft.com/office/drawing/2014/main" id="{62BDAC94-4069-C14D-9CC2-3E16B193ACFF}"/>
              </a:ext>
            </a:extLst>
          </p:cNvPr>
          <p:cNvSpPr/>
          <p:nvPr/>
        </p:nvSpPr>
        <p:spPr>
          <a:xfrm>
            <a:off x="5232927" y="6612496"/>
            <a:ext cx="2465251" cy="178505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交差サークル・ブロック辞書</a:t>
            </a:r>
            <a:endParaRPr lang="en-US" altLang="ja-JP" sz="1200" dirty="0">
              <a:solidFill>
                <a:schemeClr val="tx1"/>
              </a:solidFill>
            </a:endParaRPr>
          </a:p>
          <a:p>
            <a:r>
              <a:rPr lang="en-US" altLang="ja-JP" sz="1200" dirty="0">
                <a:solidFill>
                  <a:schemeClr val="tx1"/>
                </a:solidFill>
              </a:rPr>
              <a:t>0:</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a:t>
            </a:r>
            <a:r>
              <a:rPr lang="ja-JP" altLang="en-US" sz="1200">
                <a:solidFill>
                  <a:schemeClr val="tx1"/>
                </a:solidFill>
              </a:rPr>
              <a:t>灰色</a:t>
            </a:r>
            <a:endParaRPr lang="en-US" altLang="ja-JP" sz="1200" dirty="0">
              <a:solidFill>
                <a:schemeClr val="tx1"/>
              </a:solidFill>
            </a:endParaRPr>
          </a:p>
          <a:p>
            <a:r>
              <a:rPr lang="en-US" altLang="ja-JP" sz="1200" dirty="0">
                <a:solidFill>
                  <a:schemeClr val="tx1"/>
                </a:solidFill>
              </a:rPr>
              <a:t>8:</a:t>
            </a:r>
            <a:r>
              <a:rPr lang="ja-JP" altLang="en-US" sz="1200">
                <a:solidFill>
                  <a:schemeClr val="tx1"/>
                </a:solidFill>
              </a:rPr>
              <a:t>緑</a:t>
            </a:r>
            <a:endParaRPr lang="en-US" altLang="ja-JP" sz="1200" dirty="0">
              <a:solidFill>
                <a:schemeClr val="tx1"/>
              </a:solidFill>
            </a:endParaRPr>
          </a:p>
          <a:p>
            <a:r>
              <a:rPr lang="en-US" altLang="ja-JP" sz="1200" dirty="0">
                <a:solidFill>
                  <a:schemeClr val="tx1"/>
                </a:solidFill>
              </a:rPr>
              <a:t>10;</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13:</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15:</a:t>
            </a:r>
            <a:r>
              <a:rPr lang="ja-JP" altLang="en-US" sz="1200">
                <a:solidFill>
                  <a:schemeClr val="tx1"/>
                </a:solidFill>
              </a:rPr>
              <a:t>黄色</a:t>
            </a:r>
            <a:endParaRPr lang="en-US" altLang="ja-JP" sz="1200" dirty="0">
              <a:solidFill>
                <a:schemeClr val="tx1"/>
              </a:solidFill>
            </a:endParaRPr>
          </a:p>
          <a:p>
            <a:r>
              <a:rPr lang="en-US" altLang="ja-JP" sz="1200" dirty="0">
                <a:solidFill>
                  <a:schemeClr val="tx1"/>
                </a:solidFill>
              </a:rPr>
              <a:t>21:</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23:</a:t>
            </a:r>
            <a:r>
              <a:rPr lang="ja-JP" altLang="en-US" sz="1200">
                <a:solidFill>
                  <a:schemeClr val="tx1"/>
                </a:solidFill>
              </a:rPr>
              <a:t>緑</a:t>
            </a:r>
            <a:endParaRPr lang="en-US" altLang="ja-JP" sz="1200" dirty="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4085</TotalTime>
  <Words>2933</Words>
  <Application>Microsoft Macintosh PowerPoint</Application>
  <PresentationFormat>ワイド画面</PresentationFormat>
  <Paragraphs>1016</Paragraphs>
  <Slides>48</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Brush Script MT</vt:lpstr>
      <vt:lpstr>Hiragino Kaku Gothic Std W8</vt: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PowerPoint プレゼンテーション</vt:lpstr>
      <vt:lpstr>PowerPoint プレゼンテーション</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356</cp:revision>
  <dcterms:created xsi:type="dcterms:W3CDTF">2019-04-11T12:00:35Z</dcterms:created>
  <dcterms:modified xsi:type="dcterms:W3CDTF">2019-09-01T00:25:55Z</dcterms:modified>
</cp:coreProperties>
</file>